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7" autoAdjust="0"/>
    <p:restoredTop sz="94611" autoAdjust="0"/>
  </p:normalViewPr>
  <p:slideViewPr>
    <p:cSldViewPr snapToGrid="0" snapToObjects="1">
      <p:cViewPr varScale="1">
        <p:scale>
          <a:sx n="42" d="100"/>
          <a:sy n="42" d="100"/>
        </p:scale>
        <p:origin x="672" y="60"/>
      </p:cViewPr>
      <p:guideLst>
        <p:guide orient="horz" pos="2160"/>
        <p:guide pos="2880"/>
      </p:guideLst>
    </p:cSldViewPr>
  </p:slideViewPr>
  <p:outlineViewPr>
    <p:cViewPr>
      <p:scale>
        <a:sx n="33" d="100"/>
        <a:sy n="33" d="100"/>
      </p:scale>
      <p:origin x="0" y="127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March 31,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March 31,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March 31,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March 31,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March 31,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March 31, 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March 31, 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March 31, 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March 31, 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March 31, 2017</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March 31, 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March 31, 2017</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RING  OF  FIRE</a:t>
            </a:r>
            <a:endParaRPr lang="en-US" dirty="0"/>
          </a:p>
        </p:txBody>
      </p:sp>
    </p:spTree>
    <p:extLst>
      <p:ext uri="{BB962C8B-B14F-4D97-AF65-F5344CB8AC3E}">
        <p14:creationId xmlns:p14="http://schemas.microsoft.com/office/powerpoint/2010/main" val="1278638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RING OF FIRE</a:t>
            </a:r>
            <a:endParaRPr lang="en-US" dirty="0"/>
          </a:p>
        </p:txBody>
      </p:sp>
      <p:pic>
        <p:nvPicPr>
          <p:cNvPr id="4" name="Content Placeholder 3"/>
          <p:cNvPicPr>
            <a:picLocks noGrp="1" noChangeAspect="1"/>
          </p:cNvPicPr>
          <p:nvPr>
            <p:ph idx="1"/>
          </p:nvPr>
        </p:nvPicPr>
        <p:blipFill>
          <a:blip r:embed="rId2"/>
          <a:srcRect t="18623" b="18623"/>
          <a:stretch>
            <a:fillRect/>
          </a:stretch>
        </p:blipFill>
        <p:spPr>
          <a:xfrm>
            <a:off x="822325" y="914400"/>
            <a:ext cx="7521575" cy="3765550"/>
          </a:xfrm>
        </p:spPr>
      </p:pic>
    </p:spTree>
    <p:extLst>
      <p:ext uri="{BB962C8B-B14F-4D97-AF65-F5344CB8AC3E}">
        <p14:creationId xmlns:p14="http://schemas.microsoft.com/office/powerpoint/2010/main" val="4283249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ring of fire</a:t>
            </a:r>
            <a:endParaRPr lang="en-US" dirty="0"/>
          </a:p>
        </p:txBody>
      </p:sp>
      <p:sp>
        <p:nvSpPr>
          <p:cNvPr id="3" name="Content Placeholder 2"/>
          <p:cNvSpPr>
            <a:spLocks noGrp="1"/>
          </p:cNvSpPr>
          <p:nvPr>
            <p:ph idx="1"/>
          </p:nvPr>
        </p:nvSpPr>
        <p:spPr/>
        <p:txBody>
          <a:bodyPr>
            <a:normAutofit/>
          </a:bodyPr>
          <a:lstStyle/>
          <a:p>
            <a:r>
              <a:rPr lang="en-US" sz="3200" dirty="0"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The ring of fire is a major area in the basin </a:t>
            </a:r>
            <a:r>
              <a:rPr lang="en-US" sz="3200" dirty="0" err="1"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arouned</a:t>
            </a:r>
            <a:r>
              <a:rPr lang="en-US" sz="3200" dirty="0"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 the pacific ocean where a large number of </a:t>
            </a:r>
            <a:r>
              <a:rPr lang="en-US" sz="3200" dirty="0" err="1"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earthquaks</a:t>
            </a:r>
            <a:r>
              <a:rPr lang="en-US" sz="3200" dirty="0"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 and volcanic eruptions </a:t>
            </a:r>
            <a:r>
              <a:rPr lang="en-US" sz="3200" dirty="0" err="1"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ocure</a:t>
            </a:r>
            <a:r>
              <a:rPr lang="en-US" sz="3200" dirty="0" smtClean="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rPr>
              <a:t> in a 40,000km horse shoe shape</a:t>
            </a:r>
            <a:endParaRPr lang="en-US" sz="3200" dirty="0">
              <a:ln w="24500" cmpd="dbl">
                <a:solidFill>
                  <a:schemeClr val="accent2">
                    <a:shade val="85000"/>
                    <a:satMod val="155000"/>
                  </a:schemeClr>
                </a:solidFill>
                <a:prstDash val="solid"/>
                <a:miter lim="800000"/>
              </a:ln>
              <a:solidFill>
                <a:schemeClr val="accent6">
                  <a:lumMod val="75000"/>
                </a:schemeClr>
              </a:solidFill>
              <a:effectLst>
                <a:outerShdw blurRad="38100" dist="38100" dir="7020000" algn="tl">
                  <a:srgbClr val="000000">
                    <a:alpha val="35000"/>
                  </a:srgbClr>
                </a:outerShdw>
              </a:effectLst>
            </a:endParaRPr>
          </a:p>
        </p:txBody>
      </p:sp>
      <p:pic>
        <p:nvPicPr>
          <p:cNvPr id="4" name="Picture 3"/>
          <p:cNvPicPr>
            <a:picLocks noChangeAspect="1"/>
          </p:cNvPicPr>
          <p:nvPr/>
        </p:nvPicPr>
        <p:blipFill>
          <a:blip r:embed="rId2"/>
          <a:stretch>
            <a:fillRect/>
          </a:stretch>
        </p:blipFill>
        <p:spPr>
          <a:xfrm>
            <a:off x="5195690" y="3154543"/>
            <a:ext cx="1959060" cy="1959060"/>
          </a:xfrm>
          <a:prstGeom prst="rect">
            <a:avLst/>
          </a:prstGeom>
        </p:spPr>
      </p:pic>
    </p:spTree>
    <p:extLst>
      <p:ext uri="{BB962C8B-B14F-4D97-AF65-F5344CB8AC3E}">
        <p14:creationId xmlns:p14="http://schemas.microsoft.com/office/powerpoint/2010/main" val="1901025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Tectonic plates</a:t>
            </a:r>
            <a:endParaRPr lang="en-US" dirty="0"/>
          </a:p>
        </p:txBody>
      </p:sp>
      <p:pic>
        <p:nvPicPr>
          <p:cNvPr id="4" name="Content Placeholder 3" descr="300px-Plates_tect2_en.svg.png"/>
          <p:cNvPicPr>
            <a:picLocks noGrp="1" noChangeAspect="1"/>
          </p:cNvPicPr>
          <p:nvPr>
            <p:ph idx="1"/>
          </p:nvPr>
        </p:nvPicPr>
        <p:blipFill>
          <a:blip r:embed="rId2">
            <a:extLst>
              <a:ext uri="{28A0092B-C50C-407E-A947-70E740481C1C}">
                <a14:useLocalDpi xmlns:a14="http://schemas.microsoft.com/office/drawing/2010/main" val="0"/>
              </a:ext>
            </a:extLst>
          </a:blip>
          <a:srcRect t="15175" b="15175"/>
          <a:stretch>
            <a:fillRect/>
          </a:stretch>
        </p:blipFill>
        <p:spPr>
          <a:xfrm>
            <a:off x="822960" y="1100628"/>
            <a:ext cx="8239250" cy="2495389"/>
          </a:xfrm>
        </p:spPr>
      </p:pic>
    </p:spTree>
    <p:extLst>
      <p:ext uri="{BB962C8B-B14F-4D97-AF65-F5344CB8AC3E}">
        <p14:creationId xmlns:p14="http://schemas.microsoft.com/office/powerpoint/2010/main" val="652565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of tectonic plates</a:t>
            </a:r>
            <a:endParaRPr lang="en-US" dirty="0"/>
          </a:p>
        </p:txBody>
      </p:sp>
      <p:sp>
        <p:nvSpPr>
          <p:cNvPr id="3" name="Content Placeholder 2"/>
          <p:cNvSpPr>
            <a:spLocks noGrp="1"/>
          </p:cNvSpPr>
          <p:nvPr>
            <p:ph idx="1"/>
          </p:nvPr>
        </p:nvSpPr>
        <p:spPr/>
        <p:txBody>
          <a:bodyPr>
            <a:normAutofit fontScale="92500" lnSpcReduction="20000"/>
          </a:bodyPr>
          <a:lstStyle/>
          <a:p>
            <a:r>
              <a:rPr lang="en-US" sz="2800" dirty="0" smtClean="0"/>
              <a:t>The name of the 7 major tectonic plates are </a:t>
            </a:r>
          </a:p>
          <a:p>
            <a:pPr marL="457200" indent="-457200">
              <a:buFontTx/>
              <a:buChar char="-"/>
            </a:pPr>
            <a:r>
              <a:rPr lang="en-US" sz="2800" dirty="0" smtClean="0"/>
              <a:t>AFRICAN PLATE</a:t>
            </a:r>
          </a:p>
          <a:p>
            <a:pPr marL="457200" indent="-457200">
              <a:buFontTx/>
              <a:buChar char="-"/>
            </a:pPr>
            <a:r>
              <a:rPr lang="en-US" sz="2800" dirty="0" smtClean="0"/>
              <a:t>ANTARTIC PLATE</a:t>
            </a:r>
          </a:p>
          <a:p>
            <a:pPr marL="457200" indent="-457200">
              <a:buFontTx/>
              <a:buChar char="-"/>
            </a:pPr>
            <a:r>
              <a:rPr lang="en-US" sz="2800" dirty="0" smtClean="0"/>
              <a:t>EURASIN PLATE</a:t>
            </a:r>
          </a:p>
          <a:p>
            <a:pPr marL="457200" indent="-457200">
              <a:buFontTx/>
              <a:buChar char="-"/>
            </a:pPr>
            <a:r>
              <a:rPr lang="en-US" sz="2800" dirty="0" smtClean="0"/>
              <a:t>INDO AUSTRALIN PLATE</a:t>
            </a:r>
          </a:p>
          <a:p>
            <a:pPr marL="457200" indent="-457200">
              <a:buFontTx/>
              <a:buChar char="-"/>
            </a:pPr>
            <a:r>
              <a:rPr lang="en-US" sz="2800" dirty="0" smtClean="0"/>
              <a:t>NORTH AMARICAN PLATE</a:t>
            </a:r>
          </a:p>
          <a:p>
            <a:pPr marL="457200" indent="-457200">
              <a:buFontTx/>
              <a:buChar char="-"/>
            </a:pPr>
            <a:r>
              <a:rPr lang="en-US" sz="2800" dirty="0" smtClean="0"/>
              <a:t>PACIFIC PLATE</a:t>
            </a:r>
          </a:p>
          <a:p>
            <a:pPr marL="457200" indent="-457200">
              <a:buFontTx/>
              <a:buChar char="-"/>
            </a:pPr>
            <a:r>
              <a:rPr lang="en-US" sz="2800" dirty="0" smtClean="0"/>
              <a:t>SOUTH AMARICAN PLATE                          </a:t>
            </a:r>
            <a:endParaRPr lang="en-US" sz="2800" dirty="0"/>
          </a:p>
        </p:txBody>
      </p:sp>
    </p:spTree>
    <p:extLst>
      <p:ext uri="{BB962C8B-B14F-4D97-AF65-F5344CB8AC3E}">
        <p14:creationId xmlns:p14="http://schemas.microsoft.com/office/powerpoint/2010/main" val="4110333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happening !</a:t>
            </a:r>
            <a:endParaRPr lang="en-US" dirty="0"/>
          </a:p>
        </p:txBody>
      </p:sp>
      <p:sp>
        <p:nvSpPr>
          <p:cNvPr id="3" name="Content Placeholder 2"/>
          <p:cNvSpPr>
            <a:spLocks noGrp="1"/>
          </p:cNvSpPr>
          <p:nvPr>
            <p:ph idx="1"/>
          </p:nvPr>
        </p:nvSpPr>
        <p:spPr/>
        <p:txBody>
          <a:bodyPr>
            <a:noAutofit/>
          </a:bodyPr>
          <a:lstStyle/>
          <a:p>
            <a:r>
              <a:rPr lang="en-US" sz="3600" dirty="0" smtClean="0">
                <a:solidFill>
                  <a:schemeClr val="accent2">
                    <a:lumMod val="60000"/>
                    <a:lumOff val="40000"/>
                  </a:schemeClr>
                </a:solidFill>
                <a:latin typeface="Bangla Sangam MN"/>
                <a:cs typeface="Bangla Sangam MN"/>
              </a:rPr>
              <a:t>The ring of fire is going under the Eurasian and north American plate the Nazca plate is going under the south American plate  the cocoas plate is going under the south and north American plate</a:t>
            </a:r>
            <a:endParaRPr lang="en-US" sz="3600" dirty="0">
              <a:solidFill>
                <a:schemeClr val="accent2">
                  <a:lumMod val="60000"/>
                  <a:lumOff val="40000"/>
                </a:schemeClr>
              </a:solidFill>
              <a:latin typeface="Bangla Sangam MN"/>
              <a:cs typeface="Bangla Sangam MN"/>
            </a:endParaRPr>
          </a:p>
        </p:txBody>
      </p:sp>
      <p:pic>
        <p:nvPicPr>
          <p:cNvPr id="4" name="Picture 3"/>
          <p:cNvPicPr>
            <a:picLocks noChangeAspect="1"/>
          </p:cNvPicPr>
          <p:nvPr/>
        </p:nvPicPr>
        <p:blipFill>
          <a:blip r:embed="rId2"/>
          <a:stretch>
            <a:fillRect/>
          </a:stretch>
        </p:blipFill>
        <p:spPr>
          <a:xfrm>
            <a:off x="4382315" y="-131183"/>
            <a:ext cx="1652861" cy="1446253"/>
          </a:xfrm>
          <a:prstGeom prst="rect">
            <a:avLst/>
          </a:prstGeom>
        </p:spPr>
      </p:pic>
    </p:spTree>
    <p:extLst>
      <p:ext uri="{BB962C8B-B14F-4D97-AF65-F5344CB8AC3E}">
        <p14:creationId xmlns:p14="http://schemas.microsoft.com/office/powerpoint/2010/main" val="2444613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it called the ring of fire</a:t>
            </a:r>
            <a:endParaRPr lang="en-US" dirty="0"/>
          </a:p>
        </p:txBody>
      </p:sp>
      <p:sp>
        <p:nvSpPr>
          <p:cNvPr id="3" name="Content Placeholder 2"/>
          <p:cNvSpPr>
            <a:spLocks noGrp="1"/>
          </p:cNvSpPr>
          <p:nvPr>
            <p:ph idx="1"/>
          </p:nvPr>
        </p:nvSpPr>
        <p:spPr/>
        <p:txBody>
          <a:bodyPr>
            <a:normAutofit/>
          </a:bodyPr>
          <a:lstStyle/>
          <a:p>
            <a:r>
              <a:rPr lang="en-US" sz="2800" dirty="0" smtClean="0">
                <a:ln w="1905"/>
                <a:solidFill>
                  <a:srgbClr val="FFFF00"/>
                </a:solidFill>
                <a:effectLst>
                  <a:innerShdw blurRad="69850" dist="43180" dir="5400000">
                    <a:srgbClr val="000000">
                      <a:alpha val="65000"/>
                    </a:srgbClr>
                  </a:innerShdw>
                </a:effectLst>
                <a:latin typeface="Abadi MT Condensed Light"/>
                <a:cs typeface="Abadi MT Condensed Light"/>
              </a:rPr>
              <a:t>Because its edges mark a circle of high volcanic and seismic activity (earthquakes) most of the active volcanoes on earth are located on this circumference</a:t>
            </a:r>
            <a:r>
              <a:rPr lang="en-US" sz="2800" dirty="0" smtClean="0">
                <a:ln w="19050">
                  <a:solidFill>
                    <a:schemeClr val="tx2">
                      <a:tint val="1000"/>
                    </a:schemeClr>
                  </a:solidFill>
                  <a:prstDash val="solid"/>
                </a:ln>
                <a:solidFill>
                  <a:srgbClr val="FFFF00"/>
                </a:solidFill>
                <a:effectLst>
                  <a:outerShdw blurRad="50000" dist="50800" dir="7500000" algn="tl">
                    <a:srgbClr val="000000">
                      <a:shade val="5000"/>
                      <a:alpha val="35000"/>
                    </a:srgbClr>
                  </a:outerShdw>
                </a:effectLst>
                <a:latin typeface="Abadi MT Condensed Light"/>
                <a:cs typeface="Abadi MT Condensed Light"/>
              </a:rPr>
              <a:t>.</a:t>
            </a:r>
            <a:endParaRPr lang="en-US" sz="2800" dirty="0">
              <a:ln w="19050">
                <a:solidFill>
                  <a:schemeClr val="tx2">
                    <a:tint val="1000"/>
                  </a:schemeClr>
                </a:solidFill>
                <a:prstDash val="solid"/>
              </a:ln>
              <a:solidFill>
                <a:srgbClr val="FFFF00"/>
              </a:solidFill>
              <a:effectLst>
                <a:outerShdw blurRad="50000" dist="50800" dir="7500000" algn="tl">
                  <a:srgbClr val="000000">
                    <a:shade val="5000"/>
                    <a:alpha val="35000"/>
                  </a:srgbClr>
                </a:outerShdw>
              </a:effectLst>
              <a:latin typeface="Abadi MT Condensed Light"/>
              <a:cs typeface="Abadi MT Condensed Light"/>
            </a:endParaRPr>
          </a:p>
        </p:txBody>
      </p:sp>
      <p:pic>
        <p:nvPicPr>
          <p:cNvPr id="4" name="Picture 3"/>
          <p:cNvPicPr>
            <a:picLocks noChangeAspect="1"/>
          </p:cNvPicPr>
          <p:nvPr/>
        </p:nvPicPr>
        <p:blipFill>
          <a:blip r:embed="rId2"/>
          <a:stretch>
            <a:fillRect/>
          </a:stretch>
        </p:blipFill>
        <p:spPr>
          <a:xfrm>
            <a:off x="0" y="2904257"/>
            <a:ext cx="4370976" cy="2444030"/>
          </a:xfrm>
          <a:prstGeom prst="rect">
            <a:avLst/>
          </a:prstGeom>
        </p:spPr>
      </p:pic>
    </p:spTree>
    <p:extLst>
      <p:ext uri="{BB962C8B-B14F-4D97-AF65-F5344CB8AC3E}">
        <p14:creationId xmlns:p14="http://schemas.microsoft.com/office/powerpoint/2010/main" val="23719880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3" name="Content Placeholder 2"/>
          <p:cNvSpPr>
            <a:spLocks noGrp="1"/>
          </p:cNvSpPr>
          <p:nvPr>
            <p:ph idx="1"/>
          </p:nvPr>
        </p:nvSpPr>
        <p:spPr/>
        <p:txBody>
          <a:bodyPr>
            <a:normAutofit/>
          </a:bodyPr>
          <a:lstStyle/>
          <a:p>
            <a:endParaRPr lang="en-US" sz="3600" dirty="0" smtClean="0"/>
          </a:p>
          <a:p>
            <a:pPr marL="571500" indent="-571500">
              <a:buFontTx/>
              <a:buChar char="-"/>
            </a:pPr>
            <a:r>
              <a:rPr lang="en-US" sz="3600" dirty="0" smtClean="0"/>
              <a:t>WHAT IS THE RING OF FIRE</a:t>
            </a:r>
          </a:p>
          <a:p>
            <a:pPr marL="571500" indent="-571500">
              <a:buFontTx/>
              <a:buChar char="-"/>
            </a:pPr>
            <a:r>
              <a:rPr lang="en-US" sz="3600" dirty="0" smtClean="0"/>
              <a:t>WHAT CAUSES THE RING OF FIRE</a:t>
            </a:r>
            <a:endParaRPr lang="en-US" sz="3600" dirty="0"/>
          </a:p>
        </p:txBody>
      </p:sp>
      <p:pic>
        <p:nvPicPr>
          <p:cNvPr id="4" name="Picture 3"/>
          <p:cNvPicPr>
            <a:picLocks noChangeAspect="1"/>
          </p:cNvPicPr>
          <p:nvPr/>
        </p:nvPicPr>
        <p:blipFill>
          <a:blip r:embed="rId2"/>
          <a:stretch>
            <a:fillRect/>
          </a:stretch>
        </p:blipFill>
        <p:spPr>
          <a:xfrm>
            <a:off x="3282356" y="-150659"/>
            <a:ext cx="4321494" cy="2004817"/>
          </a:xfrm>
          <a:prstGeom prst="rect">
            <a:avLst/>
          </a:prstGeom>
        </p:spPr>
      </p:pic>
    </p:spTree>
    <p:extLst>
      <p:ext uri="{BB962C8B-B14F-4D97-AF65-F5344CB8AC3E}">
        <p14:creationId xmlns:p14="http://schemas.microsoft.com/office/powerpoint/2010/main" val="1288323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bibliogrphy</a:t>
            </a:r>
            <a:endParaRPr lang="en-US" dirty="0"/>
          </a:p>
        </p:txBody>
      </p:sp>
      <p:sp>
        <p:nvSpPr>
          <p:cNvPr id="3" name="Content Placeholder 2"/>
          <p:cNvSpPr>
            <a:spLocks noGrp="1"/>
          </p:cNvSpPr>
          <p:nvPr>
            <p:ph idx="1"/>
          </p:nvPr>
        </p:nvSpPr>
        <p:spPr/>
        <p:txBody>
          <a:bodyPr/>
          <a:lstStyle/>
          <a:p>
            <a:r>
              <a:rPr lang="pl-PL" dirty="0" err="1"/>
              <a:t>https</a:t>
            </a:r>
            <a:r>
              <a:rPr lang="pl-PL" dirty="0"/>
              <a:t>://</a:t>
            </a:r>
            <a:r>
              <a:rPr lang="pl-PL" dirty="0" err="1"/>
              <a:t>en.wikipedia.org</a:t>
            </a:r>
            <a:r>
              <a:rPr lang="pl-PL" dirty="0"/>
              <a:t>/</a:t>
            </a:r>
            <a:r>
              <a:rPr lang="pl-PL" dirty="0" err="1"/>
              <a:t>wiki</a:t>
            </a:r>
            <a:r>
              <a:rPr lang="pl-PL" dirty="0"/>
              <a:t>/</a:t>
            </a:r>
            <a:r>
              <a:rPr lang="pl-PL" dirty="0" err="1"/>
              <a:t>Ring_of_Fire</a:t>
            </a:r>
            <a:endParaRPr lang="nl-NL" dirty="0" smtClean="0"/>
          </a:p>
          <a:p>
            <a:r>
              <a:rPr lang="en-US" dirty="0" err="1"/>
              <a:t>www.zoomschool.com</a:t>
            </a:r>
            <a:r>
              <a:rPr lang="en-US" dirty="0"/>
              <a:t>/subjects/volcano/</a:t>
            </a:r>
            <a:r>
              <a:rPr lang="en-US" dirty="0" err="1"/>
              <a:t>ringoffire</a:t>
            </a:r>
            <a:r>
              <a:rPr lang="en-US" dirty="0"/>
              <a:t>/</a:t>
            </a:r>
          </a:p>
          <a:p>
            <a:endParaRPr lang="nl-NL" dirty="0"/>
          </a:p>
          <a:p>
            <a:r>
              <a:rPr lang="nl-NL" dirty="0" err="1" smtClean="0"/>
              <a:t>https</a:t>
            </a:r>
            <a:r>
              <a:rPr lang="nl-NL" dirty="0"/>
              <a:t>://</a:t>
            </a:r>
            <a:r>
              <a:rPr lang="nl-NL" dirty="0" err="1"/>
              <a:t>en.wikipedia.org</a:t>
            </a:r>
            <a:r>
              <a:rPr lang="nl-NL" dirty="0"/>
              <a:t>/</a:t>
            </a:r>
            <a:r>
              <a:rPr lang="nl-NL" dirty="0" err="1"/>
              <a:t>wiki</a:t>
            </a:r>
            <a:r>
              <a:rPr lang="nl-NL" dirty="0"/>
              <a:t>/</a:t>
            </a:r>
            <a:r>
              <a:rPr lang="nl-NL" dirty="0" err="1"/>
              <a:t>List_of_tectonic_plates</a:t>
            </a:r>
            <a:endParaRPr lang="en-US" dirty="0"/>
          </a:p>
        </p:txBody>
      </p:sp>
    </p:spTree>
    <p:extLst>
      <p:ext uri="{BB962C8B-B14F-4D97-AF65-F5344CB8AC3E}">
        <p14:creationId xmlns:p14="http://schemas.microsoft.com/office/powerpoint/2010/main" val="346973693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78</TotalTime>
  <Words>173</Words>
  <Application>Microsoft Office PowerPoint</Application>
  <PresentationFormat>On-screen Show (4:3)</PresentationFormat>
  <Paragraphs>27</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Abadi MT Condensed Light</vt:lpstr>
      <vt:lpstr>Arial</vt:lpstr>
      <vt:lpstr>Bangla Sangam MN</vt:lpstr>
      <vt:lpstr>Franklin Gothic Book</vt:lpstr>
      <vt:lpstr>Franklin Gothic Medium</vt:lpstr>
      <vt:lpstr>Tunga</vt:lpstr>
      <vt:lpstr>Wingdings</vt:lpstr>
      <vt:lpstr>Angles</vt:lpstr>
      <vt:lpstr>RING  OF  FIRE</vt:lpstr>
      <vt:lpstr>RING OF FIRE</vt:lpstr>
      <vt:lpstr>What is the ring of fire</vt:lpstr>
      <vt:lpstr>Tectonic plates</vt:lpstr>
      <vt:lpstr>Name of tectonic plates</vt:lpstr>
      <vt:lpstr>What is happening !</vt:lpstr>
      <vt:lpstr>Why is it called the ring of fire</vt:lpstr>
      <vt:lpstr>Questions ?</vt:lpstr>
      <vt:lpstr>bibliogrphy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RING  OF  FIRE</dc:title>
  <dc:creator>HMMS</dc:creator>
  <cp:lastModifiedBy>Lowe, Chris (ASD-S)</cp:lastModifiedBy>
  <cp:revision>9</cp:revision>
  <dcterms:created xsi:type="dcterms:W3CDTF">2017-03-28T11:55:07Z</dcterms:created>
  <dcterms:modified xsi:type="dcterms:W3CDTF">2017-03-31T14:05:04Z</dcterms:modified>
</cp:coreProperties>
</file>